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9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2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06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69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4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87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09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9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5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04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6146-B7FF-40B8-9F0B-A40B1C149D7A}" type="datetimeFigureOut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BE8D-99BA-42A4-9D0B-57B17EA021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57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40" y="350744"/>
            <a:ext cx="3573300" cy="650725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1" y="350744"/>
            <a:ext cx="3659993" cy="65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395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Den Spike Unattendeds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Elly Sprik</dc:creator>
  <cp:lastModifiedBy>Elly Sprik</cp:lastModifiedBy>
  <cp:revision>5</cp:revision>
  <dcterms:created xsi:type="dcterms:W3CDTF">2023-10-17T17:25:15Z</dcterms:created>
  <dcterms:modified xsi:type="dcterms:W3CDTF">2023-10-17T17:54:03Z</dcterms:modified>
</cp:coreProperties>
</file>